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78" r:id="rId12"/>
    <p:sldId id="279" r:id="rId13"/>
    <p:sldId id="265" r:id="rId14"/>
    <p:sldId id="280" r:id="rId15"/>
    <p:sldId id="281" r:id="rId16"/>
    <p:sldId id="266" r:id="rId17"/>
    <p:sldId id="267" r:id="rId18"/>
    <p:sldId id="268" r:id="rId19"/>
    <p:sldId id="282" r:id="rId20"/>
    <p:sldId id="269" r:id="rId21"/>
    <p:sldId id="270" r:id="rId22"/>
    <p:sldId id="283" r:id="rId23"/>
    <p:sldId id="284" r:id="rId24"/>
    <p:sldId id="271" r:id="rId25"/>
    <p:sldId id="288" r:id="rId26"/>
    <p:sldId id="285" r:id="rId27"/>
    <p:sldId id="272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80" autoAdjust="0"/>
  </p:normalViewPr>
  <p:slideViewPr>
    <p:cSldViewPr snapToGrid="0">
      <p:cViewPr varScale="1">
        <p:scale>
          <a:sx n="86" d="100"/>
          <a:sy n="86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57C9-4E9A-4806-B295-023BFBE1048C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D0B7-31D2-497F-B28A-C4DC806D8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34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57C9-4E9A-4806-B295-023BFBE1048C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D0B7-31D2-497F-B28A-C4DC806D8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69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57C9-4E9A-4806-B295-023BFBE1048C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D0B7-31D2-497F-B28A-C4DC806D8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0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57C9-4E9A-4806-B295-023BFBE1048C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D0B7-31D2-497F-B28A-C4DC806D8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64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57C9-4E9A-4806-B295-023BFBE1048C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D0B7-31D2-497F-B28A-C4DC806D8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63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57C9-4E9A-4806-B295-023BFBE1048C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D0B7-31D2-497F-B28A-C4DC806D8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97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57C9-4E9A-4806-B295-023BFBE1048C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D0B7-31D2-497F-B28A-C4DC806D8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03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57C9-4E9A-4806-B295-023BFBE1048C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D0B7-31D2-497F-B28A-C4DC806D8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52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57C9-4E9A-4806-B295-023BFBE1048C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D0B7-31D2-497F-B28A-C4DC806D8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91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57C9-4E9A-4806-B295-023BFBE1048C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D0B7-31D2-497F-B28A-C4DC806D8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30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57C9-4E9A-4806-B295-023BFBE1048C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D0B7-31D2-497F-B28A-C4DC806D8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87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C57C9-4E9A-4806-B295-023BFBE1048C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1D0B7-31D2-497F-B28A-C4DC806D8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73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1FE306A-FD88-4FC6-B83A-345EA40A0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449" b="65796"/>
          <a:stretch/>
        </p:blipFill>
        <p:spPr>
          <a:xfrm>
            <a:off x="264270" y="164558"/>
            <a:ext cx="8464674" cy="639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cdi.gov.cn/tjts/ytdd/201808/W020180830363058140287.png">
            <a:extLst>
              <a:ext uri="{FF2B5EF4-FFF2-40B4-BE49-F238E27FC236}">
                <a16:creationId xmlns:a16="http://schemas.microsoft.com/office/drawing/2014/main" xmlns="" id="{F1EF9B31-1DCA-4DCD-90D9-9789E3E64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13"/>
          <a:stretch/>
        </p:blipFill>
        <p:spPr bwMode="auto">
          <a:xfrm>
            <a:off x="0" y="574963"/>
            <a:ext cx="9182979" cy="57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2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cdi.gov.cn/tjts/ytdd/201808/W020180830363058140287.png">
            <a:extLst>
              <a:ext uri="{FF2B5EF4-FFF2-40B4-BE49-F238E27FC236}">
                <a16:creationId xmlns:a16="http://schemas.microsoft.com/office/drawing/2014/main" xmlns="" id="{F1EF9B31-1DCA-4DCD-90D9-9789E3E64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4" b="22907"/>
          <a:stretch/>
        </p:blipFill>
        <p:spPr bwMode="auto">
          <a:xfrm>
            <a:off x="1744828" y="0"/>
            <a:ext cx="5654344" cy="68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cdi.gov.cn/tjts/ytdd/201808/W020180830363058140287.png">
            <a:extLst>
              <a:ext uri="{FF2B5EF4-FFF2-40B4-BE49-F238E27FC236}">
                <a16:creationId xmlns:a16="http://schemas.microsoft.com/office/drawing/2014/main" xmlns="" id="{F1EF9B31-1DCA-4DCD-90D9-9789E3E64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2"/>
          <a:stretch/>
        </p:blipFill>
        <p:spPr bwMode="auto">
          <a:xfrm>
            <a:off x="0" y="886692"/>
            <a:ext cx="9140832" cy="47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6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cdi.gov.cn/tjts/ytdd/201808/W020180830363058168515.png">
            <a:extLst>
              <a:ext uri="{FF2B5EF4-FFF2-40B4-BE49-F238E27FC236}">
                <a16:creationId xmlns:a16="http://schemas.microsoft.com/office/drawing/2014/main" xmlns="" id="{E3D0807D-14CF-40C6-97FE-360277AD3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15"/>
          <a:stretch/>
        </p:blipFill>
        <p:spPr bwMode="auto">
          <a:xfrm>
            <a:off x="0" y="1163781"/>
            <a:ext cx="9170107" cy="46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cdi.gov.cn/tjts/ytdd/201808/W020180830363058168515.png">
            <a:extLst>
              <a:ext uri="{FF2B5EF4-FFF2-40B4-BE49-F238E27FC236}">
                <a16:creationId xmlns:a16="http://schemas.microsoft.com/office/drawing/2014/main" xmlns="" id="{E3D0807D-14CF-40C6-97FE-360277AD3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3" b="25656"/>
          <a:stretch/>
        </p:blipFill>
        <p:spPr bwMode="auto">
          <a:xfrm>
            <a:off x="1060469" y="0"/>
            <a:ext cx="7023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7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cdi.gov.cn/tjts/ytdd/201808/W020180830363058168515.png">
            <a:extLst>
              <a:ext uri="{FF2B5EF4-FFF2-40B4-BE49-F238E27FC236}">
                <a16:creationId xmlns:a16="http://schemas.microsoft.com/office/drawing/2014/main" xmlns="" id="{E3D0807D-14CF-40C6-97FE-360277AD3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13"/>
          <a:stretch/>
        </p:blipFill>
        <p:spPr bwMode="auto">
          <a:xfrm>
            <a:off x="-43203" y="1219200"/>
            <a:ext cx="9187203" cy="471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8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cdi.gov.cn/tjts/ytdd/201808/W020180830363058172018.png">
            <a:extLst>
              <a:ext uri="{FF2B5EF4-FFF2-40B4-BE49-F238E27FC236}">
                <a16:creationId xmlns:a16="http://schemas.microsoft.com/office/drawing/2014/main" xmlns="" id="{4DEB5767-B69F-4226-BE92-63489DA9D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32"/>
          <a:stretch/>
        </p:blipFill>
        <p:spPr bwMode="auto">
          <a:xfrm>
            <a:off x="1334654" y="8508"/>
            <a:ext cx="6474691" cy="684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cdi.gov.cn/tjts/ytdd/201808/W020180830363058172018.png">
            <a:extLst>
              <a:ext uri="{FF2B5EF4-FFF2-40B4-BE49-F238E27FC236}">
                <a16:creationId xmlns:a16="http://schemas.microsoft.com/office/drawing/2014/main" xmlns="" id="{8F08E217-84EF-4DB7-AE9C-FB03EF60C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57"/>
          <a:stretch/>
        </p:blipFill>
        <p:spPr bwMode="auto">
          <a:xfrm>
            <a:off x="1052945" y="47617"/>
            <a:ext cx="7038109" cy="676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7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ccdi.gov.cn/tjts/ytdd/201808/W020180830363058198690.png">
            <a:extLst>
              <a:ext uri="{FF2B5EF4-FFF2-40B4-BE49-F238E27FC236}">
                <a16:creationId xmlns:a16="http://schemas.microsoft.com/office/drawing/2014/main" xmlns="" id="{8E30EA64-DC84-4316-84D5-61C73FCD7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69"/>
          <a:stretch/>
        </p:blipFill>
        <p:spPr bwMode="auto">
          <a:xfrm>
            <a:off x="1262304" y="0"/>
            <a:ext cx="66193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1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ccdi.gov.cn/tjts/ytdd/201808/W020180830363058198690.png">
            <a:extLst>
              <a:ext uri="{FF2B5EF4-FFF2-40B4-BE49-F238E27FC236}">
                <a16:creationId xmlns:a16="http://schemas.microsoft.com/office/drawing/2014/main" xmlns="" id="{8E30EA64-DC84-4316-84D5-61C73FCD7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04"/>
          <a:stretch/>
        </p:blipFill>
        <p:spPr bwMode="auto">
          <a:xfrm>
            <a:off x="217958" y="0"/>
            <a:ext cx="8708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0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1FE306A-FD88-4FC6-B83A-345EA40A0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3" b="27516"/>
          <a:stretch/>
        </p:blipFill>
        <p:spPr>
          <a:xfrm>
            <a:off x="519153" y="63262"/>
            <a:ext cx="8105693" cy="67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cdi.gov.cn/tjts/ytdd/201808/W020180830363058202219.png">
            <a:extLst>
              <a:ext uri="{FF2B5EF4-FFF2-40B4-BE49-F238E27FC236}">
                <a16:creationId xmlns:a16="http://schemas.microsoft.com/office/drawing/2014/main" xmlns="" id="{3D71A7FE-7FFF-4702-8F37-462205C1C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06" y="0"/>
            <a:ext cx="6199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cdi.gov.cn/tjts/ytdd/201808/W020180830363058268303.png">
            <a:extLst>
              <a:ext uri="{FF2B5EF4-FFF2-40B4-BE49-F238E27FC236}">
                <a16:creationId xmlns:a16="http://schemas.microsoft.com/office/drawing/2014/main" xmlns="" id="{A4E8F725-0979-42AF-8809-B62C00667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26974" y="66102"/>
            <a:ext cx="4793191" cy="67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cdi.gov.cn/tjts/ytdd/201808/W020180830363058268303.png">
            <a:extLst>
              <a:ext uri="{FF2B5EF4-FFF2-40B4-BE49-F238E27FC236}">
                <a16:creationId xmlns:a16="http://schemas.microsoft.com/office/drawing/2014/main" xmlns="" id="{A4E8F725-0979-42AF-8809-B62C00667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2878"/>
          <a:stretch/>
        </p:blipFill>
        <p:spPr bwMode="auto">
          <a:xfrm>
            <a:off x="165924" y="85436"/>
            <a:ext cx="8812151" cy="66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0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cdi.gov.cn/tjts/ytdd/201808/W020180830363058268303.png">
            <a:extLst>
              <a:ext uri="{FF2B5EF4-FFF2-40B4-BE49-F238E27FC236}">
                <a16:creationId xmlns:a16="http://schemas.microsoft.com/office/drawing/2014/main" xmlns="" id="{A4E8F725-0979-42AF-8809-B62C00667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0"/>
          <a:stretch/>
        </p:blipFill>
        <p:spPr bwMode="auto">
          <a:xfrm>
            <a:off x="0" y="581891"/>
            <a:ext cx="9130533" cy="569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cdi.gov.cn/tjts/ytdd/201808/W020180830363058333582.png">
            <a:extLst>
              <a:ext uri="{FF2B5EF4-FFF2-40B4-BE49-F238E27FC236}">
                <a16:creationId xmlns:a16="http://schemas.microsoft.com/office/drawing/2014/main" xmlns="" id="{E5AC154E-858B-44A9-84B2-9065F5645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2" t="-16582" r="1072" b="56380"/>
          <a:stretch/>
        </p:blipFill>
        <p:spPr bwMode="auto">
          <a:xfrm>
            <a:off x="1778180" y="-2373744"/>
            <a:ext cx="5675565" cy="920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9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cdi.gov.cn/tjts/ytdd/201808/W020180830363058333582.png">
            <a:extLst>
              <a:ext uri="{FF2B5EF4-FFF2-40B4-BE49-F238E27FC236}">
                <a16:creationId xmlns:a16="http://schemas.microsoft.com/office/drawing/2014/main" xmlns="" id="{E5AC154E-858B-44A9-84B2-9065F5645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8" b="39798"/>
          <a:stretch/>
        </p:blipFill>
        <p:spPr bwMode="auto">
          <a:xfrm>
            <a:off x="-37178" y="1034475"/>
            <a:ext cx="9218356" cy="414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4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cdi.gov.cn/tjts/ytdd/201808/W020180830363058333582.png">
            <a:extLst>
              <a:ext uri="{FF2B5EF4-FFF2-40B4-BE49-F238E27FC236}">
                <a16:creationId xmlns:a16="http://schemas.microsoft.com/office/drawing/2014/main" xmlns="" id="{E5AC154E-858B-44A9-84B2-9065F5645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6"/>
          <a:stretch/>
        </p:blipFill>
        <p:spPr bwMode="auto">
          <a:xfrm>
            <a:off x="1311563" y="-64855"/>
            <a:ext cx="6520873" cy="692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5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cdi.gov.cn/tjts/ytdd/201808/W020180830363058368632.png">
            <a:extLst>
              <a:ext uri="{FF2B5EF4-FFF2-40B4-BE49-F238E27FC236}">
                <a16:creationId xmlns:a16="http://schemas.microsoft.com/office/drawing/2014/main" xmlns="" id="{CE0C5072-50B9-4E0A-A7C6-4EAC99DE9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88"/>
          <a:stretch/>
        </p:blipFill>
        <p:spPr bwMode="auto">
          <a:xfrm>
            <a:off x="-32728" y="923636"/>
            <a:ext cx="9209455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cdi.gov.cn/tjts/ytdd/201808/W020180830363058368632.png">
            <a:extLst>
              <a:ext uri="{FF2B5EF4-FFF2-40B4-BE49-F238E27FC236}">
                <a16:creationId xmlns:a16="http://schemas.microsoft.com/office/drawing/2014/main" xmlns="" id="{CE0C5072-50B9-4E0A-A7C6-4EAC99DE9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32256"/>
          <a:stretch/>
        </p:blipFill>
        <p:spPr bwMode="auto">
          <a:xfrm>
            <a:off x="1427018" y="0"/>
            <a:ext cx="6289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cdi.gov.cn/tjts/ytdd/201808/W020180830363058368632.png">
            <a:extLst>
              <a:ext uri="{FF2B5EF4-FFF2-40B4-BE49-F238E27FC236}">
                <a16:creationId xmlns:a16="http://schemas.microsoft.com/office/drawing/2014/main" xmlns="" id="{CE0C5072-50B9-4E0A-A7C6-4EAC99DE9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95"/>
          <a:stretch/>
        </p:blipFill>
        <p:spPr bwMode="auto">
          <a:xfrm>
            <a:off x="112123" y="0"/>
            <a:ext cx="89197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29D0B6B-B9D2-4EF6-B45B-5244F7D7B4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B31856ED-2472-4323-A9BE-048759FE7A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1FE306A-FD88-4FC6-B83A-345EA40A0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89"/>
          <a:stretch/>
        </p:blipFill>
        <p:spPr>
          <a:xfrm>
            <a:off x="0" y="538413"/>
            <a:ext cx="9147456" cy="551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cdi.gov.cn/tjts/ytdd/201808/W020180830363057830106.png">
            <a:extLst>
              <a:ext uri="{FF2B5EF4-FFF2-40B4-BE49-F238E27FC236}">
                <a16:creationId xmlns:a16="http://schemas.microsoft.com/office/drawing/2014/main" xmlns="" id="{DFE300DF-CD23-48A7-9DE8-D45DF06D6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8"/>
          <a:stretch/>
        </p:blipFill>
        <p:spPr bwMode="auto">
          <a:xfrm>
            <a:off x="-2032" y="369472"/>
            <a:ext cx="9146032" cy="61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cdi.gov.cn/tjts/ytdd/201808/W020180830363057830106.png">
            <a:extLst>
              <a:ext uri="{FF2B5EF4-FFF2-40B4-BE49-F238E27FC236}">
                <a16:creationId xmlns:a16="http://schemas.microsoft.com/office/drawing/2014/main" xmlns="" id="{8EBE3B8A-10D9-4C0A-87C1-25A7F5A42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7" r="-38" b="51715"/>
          <a:stretch/>
        </p:blipFill>
        <p:spPr bwMode="auto">
          <a:xfrm>
            <a:off x="1" y="96807"/>
            <a:ext cx="9144000" cy="671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ccdi.gov.cn/tjts/ytdd/201808/W020180830363057830106.png">
            <a:extLst>
              <a:ext uri="{FF2B5EF4-FFF2-40B4-BE49-F238E27FC236}">
                <a16:creationId xmlns:a16="http://schemas.microsoft.com/office/drawing/2014/main" xmlns="" id="{9ED6FB06-F1FC-4A80-9B24-66E090047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4" b="30226"/>
          <a:stretch/>
        </p:blipFill>
        <p:spPr bwMode="auto">
          <a:xfrm>
            <a:off x="0" y="572655"/>
            <a:ext cx="9144000" cy="57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ccdi.gov.cn/tjts/ytdd/201808/W020180830363057830106.png">
            <a:extLst>
              <a:ext uri="{FF2B5EF4-FFF2-40B4-BE49-F238E27FC236}">
                <a16:creationId xmlns:a16="http://schemas.microsoft.com/office/drawing/2014/main" xmlns="" id="{9ED6FB06-F1FC-4A80-9B24-66E090047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91" r="-38"/>
          <a:stretch/>
        </p:blipFill>
        <p:spPr bwMode="auto">
          <a:xfrm>
            <a:off x="424872" y="0"/>
            <a:ext cx="8294255" cy="688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cdi.gov.cn/tjts/ytdd/201808/W020180830363058107392.png">
            <a:extLst>
              <a:ext uri="{FF2B5EF4-FFF2-40B4-BE49-F238E27FC236}">
                <a16:creationId xmlns:a16="http://schemas.microsoft.com/office/drawing/2014/main" xmlns="" id="{F6AD0CF9-AA53-4058-8161-FEE3EC988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46"/>
          <a:stretch/>
        </p:blipFill>
        <p:spPr bwMode="auto">
          <a:xfrm>
            <a:off x="1390072" y="0"/>
            <a:ext cx="6363855" cy="683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cdi.gov.cn/tjts/ytdd/201808/W020180830363058107392.png">
            <a:extLst>
              <a:ext uri="{FF2B5EF4-FFF2-40B4-BE49-F238E27FC236}">
                <a16:creationId xmlns:a16="http://schemas.microsoft.com/office/drawing/2014/main" xmlns="" id="{53E95CB3-B3DB-454F-854A-0FD6AC7B3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80"/>
          <a:stretch/>
        </p:blipFill>
        <p:spPr bwMode="auto">
          <a:xfrm>
            <a:off x="0" y="507999"/>
            <a:ext cx="9151816" cy="606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0</Words>
  <Application>Microsoft Office PowerPoint</Application>
  <PresentationFormat>全屏显示(4:3)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yilei xiong</dc:creator>
  <cp:lastModifiedBy>lenovo</cp:lastModifiedBy>
  <cp:revision>11</cp:revision>
  <dcterms:created xsi:type="dcterms:W3CDTF">2019-03-27T08:13:37Z</dcterms:created>
  <dcterms:modified xsi:type="dcterms:W3CDTF">2019-03-27T09:42:38Z</dcterms:modified>
</cp:coreProperties>
</file>