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2018/3/22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8765" y="475721"/>
            <a:ext cx="7772400" cy="1513119"/>
          </a:xfrm>
        </p:spPr>
        <p:txBody>
          <a:bodyPr>
            <a:normAutofit/>
          </a:bodyPr>
          <a:lstStyle/>
          <a:p>
            <a:pPr algn="l"/>
            <a:r>
              <a:rPr lang="zh-CN" altLang="en-US" sz="2400" dirty="0" smtClean="0">
                <a:latin typeface="+mn-ea"/>
                <a:ea typeface="+mn-ea"/>
              </a:rPr>
              <a:t>项目级别：国家级</a:t>
            </a:r>
            <a:r>
              <a:rPr lang="en-US" altLang="zh-CN" sz="2400" dirty="0" smtClean="0">
                <a:latin typeface="+mn-ea"/>
                <a:ea typeface="+mn-ea"/>
              </a:rPr>
              <a:t>/</a:t>
            </a:r>
            <a:r>
              <a:rPr lang="zh-CN" altLang="en-US" sz="2400" dirty="0" smtClean="0">
                <a:latin typeface="+mn-ea"/>
                <a:ea typeface="+mn-ea"/>
              </a:rPr>
              <a:t>北京市级</a:t>
            </a:r>
            <a:r>
              <a:rPr lang="en-US" altLang="zh-CN" sz="2400" dirty="0" smtClean="0">
                <a:latin typeface="+mn-ea"/>
                <a:ea typeface="+mn-ea"/>
              </a:rPr>
              <a:t>/</a:t>
            </a:r>
            <a:r>
              <a:rPr lang="zh-CN" altLang="en-US" sz="2400" dirty="0" smtClean="0">
                <a:latin typeface="+mn-ea"/>
                <a:ea typeface="+mn-ea"/>
              </a:rPr>
              <a:t>校级 （</a:t>
            </a:r>
            <a:r>
              <a:rPr lang="en-US" altLang="zh-CN" sz="2400" dirty="0" smtClean="0">
                <a:latin typeface="+mn-ea"/>
                <a:ea typeface="+mn-ea"/>
              </a:rPr>
              <a:t>201X</a:t>
            </a:r>
            <a:r>
              <a:rPr lang="zh-CN" altLang="en-US" sz="2400" dirty="0" smtClean="0">
                <a:latin typeface="+mn-ea"/>
                <a:ea typeface="+mn-ea"/>
              </a:rPr>
              <a:t>年度）</a:t>
            </a:r>
            <a:r>
              <a:rPr lang="en-US" altLang="zh-CN" sz="2400" dirty="0" smtClean="0">
                <a:latin typeface="+mn-ea"/>
                <a:ea typeface="+mn-ea"/>
              </a:rPr>
              <a:t/>
            </a:r>
            <a:br>
              <a:rPr lang="en-US" altLang="zh-CN" sz="2400" dirty="0" smtClean="0">
                <a:latin typeface="+mn-ea"/>
                <a:ea typeface="+mn-ea"/>
              </a:rPr>
            </a:br>
            <a:r>
              <a:rPr lang="zh-CN" altLang="en-US" sz="2400" dirty="0">
                <a:latin typeface="+mn-ea"/>
              </a:rPr>
              <a:t>项目组成员</a:t>
            </a:r>
            <a:r>
              <a:rPr lang="zh-CN" altLang="en-US" sz="2400" dirty="0" smtClean="0">
                <a:latin typeface="+mn-ea"/>
              </a:rPr>
              <a:t>：</a:t>
            </a:r>
            <a:r>
              <a:rPr lang="en-US" altLang="zh-CN" sz="2400" dirty="0" smtClean="0">
                <a:latin typeface="+mn-ea"/>
              </a:rPr>
              <a:t/>
            </a:r>
            <a:br>
              <a:rPr lang="en-US" altLang="zh-CN" sz="2400" dirty="0" smtClean="0">
                <a:latin typeface="+mn-ea"/>
              </a:rPr>
            </a:br>
            <a:r>
              <a:rPr lang="zh-CN" altLang="en-US" sz="2400" dirty="0">
                <a:latin typeface="+mn-ea"/>
              </a:rPr>
              <a:t>指导老师</a:t>
            </a:r>
            <a:r>
              <a:rPr lang="zh-CN" altLang="en-US" sz="2400" dirty="0" smtClean="0">
                <a:latin typeface="+mn-ea"/>
              </a:rPr>
              <a:t>：</a:t>
            </a:r>
            <a:endParaRPr lang="zh-CN" altLang="en-US" sz="2400" dirty="0">
              <a:latin typeface="+mn-ea"/>
              <a:ea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14292"/>
            <a:ext cx="8964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/>
              <a:t>土木建筑工程</a:t>
            </a:r>
            <a:r>
              <a:rPr lang="zh-CN" altLang="en-US" sz="2800" b="1" dirty="0" smtClean="0"/>
              <a:t>学院 </a:t>
            </a:r>
            <a:r>
              <a:rPr lang="zh-CN" altLang="en-US" sz="3200" b="1" dirty="0" smtClean="0"/>
              <a:t>大学生</a:t>
            </a:r>
            <a:r>
              <a:rPr lang="zh-CN" altLang="en-US" sz="3200" b="1" dirty="0"/>
              <a:t>创新创业训练计划</a:t>
            </a:r>
            <a:r>
              <a:rPr lang="zh-CN" altLang="en-US" sz="3200" b="1" dirty="0" smtClean="0"/>
              <a:t>项目</a:t>
            </a:r>
            <a:endParaRPr lang="zh-CN" altLang="en-US" sz="3200" b="1" dirty="0"/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88764" y="1899135"/>
            <a:ext cx="4483235" cy="3460513"/>
          </a:xfrm>
          <a:prstGeom prst="rect">
            <a:avLst/>
          </a:prstGeom>
          <a:ln w="15875">
            <a:solidFill>
              <a:srgbClr val="0000FF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400" dirty="0">
                <a:latin typeface="+mn-ea"/>
                <a:ea typeface="+mn-ea"/>
              </a:rPr>
              <a:t>项目简介</a:t>
            </a:r>
            <a:r>
              <a:rPr lang="zh-CN" altLang="en-US" sz="2400" dirty="0" smtClean="0">
                <a:latin typeface="+mn-ea"/>
                <a:ea typeface="+mn-ea"/>
              </a:rPr>
              <a:t>：</a:t>
            </a:r>
            <a:endParaRPr lang="en-US" altLang="zh-CN" sz="2400" dirty="0" smtClean="0">
              <a:latin typeface="+mn-ea"/>
              <a:ea typeface="+mn-ea"/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4625269" y="1912703"/>
            <a:ext cx="4483235" cy="3460513"/>
          </a:xfrm>
          <a:prstGeom prst="rect">
            <a:avLst/>
          </a:prstGeom>
          <a:ln w="15875">
            <a:solidFill>
              <a:srgbClr val="0000FF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400" dirty="0" smtClean="0">
                <a:latin typeface="+mn-ea"/>
                <a:ea typeface="+mn-ea"/>
              </a:rPr>
              <a:t>展示图片（请提供</a:t>
            </a:r>
            <a:r>
              <a:rPr lang="en-US" altLang="zh-CN" sz="2400" dirty="0" smtClean="0">
                <a:latin typeface="+mn-ea"/>
                <a:ea typeface="+mn-ea"/>
              </a:rPr>
              <a:t>1-2</a:t>
            </a:r>
            <a:r>
              <a:rPr lang="zh-CN" altLang="en-US" sz="2400" dirty="0" smtClean="0">
                <a:latin typeface="+mn-ea"/>
                <a:ea typeface="+mn-ea"/>
              </a:rPr>
              <a:t>张）</a:t>
            </a:r>
            <a:endParaRPr lang="en-US" altLang="zh-CN" sz="2400" dirty="0" smtClean="0">
              <a:latin typeface="+mn-ea"/>
              <a:ea typeface="+mn-ea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88765" y="5377345"/>
            <a:ext cx="666812" cy="1513119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2400" dirty="0" smtClean="0">
                <a:latin typeface="+mn-ea"/>
                <a:ea typeface="+mn-ea"/>
              </a:rPr>
              <a:t>项目成果</a:t>
            </a:r>
            <a:endParaRPr lang="en-US" altLang="zh-CN" sz="2400" dirty="0" smtClean="0">
              <a:latin typeface="+mn-ea"/>
              <a:ea typeface="+mn-ea"/>
            </a:endParaRPr>
          </a:p>
          <a:p>
            <a:pPr algn="l"/>
            <a:endParaRPr lang="zh-CN" altLang="en-US" sz="2400" dirty="0">
              <a:latin typeface="+mn-ea"/>
              <a:ea typeface="+mn-ea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685799" y="5465107"/>
            <a:ext cx="7772400" cy="12762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buFont typeface="Wingdings" pitchFamily="2" charset="2"/>
              <a:buChar char="u"/>
            </a:pPr>
            <a:r>
              <a:rPr lang="zh-CN" altLang="en-US" sz="2000" dirty="0" smtClean="0">
                <a:latin typeface="+mn-ea"/>
                <a:ea typeface="+mn-ea"/>
              </a:rPr>
              <a:t>论文：</a:t>
            </a:r>
            <a:r>
              <a:rPr lang="en-US" altLang="zh-CN" sz="2000" dirty="0" smtClean="0">
                <a:latin typeface="+mn-ea"/>
                <a:ea typeface="+mn-ea"/>
              </a:rPr>
              <a:t>xxx</a:t>
            </a:r>
            <a:r>
              <a:rPr lang="zh-CN" altLang="en-US" sz="2000" dirty="0" smtClean="0">
                <a:latin typeface="+mn-ea"/>
                <a:ea typeface="+mn-ea"/>
              </a:rPr>
              <a:t>研究，土木工程学报，</a:t>
            </a:r>
            <a:r>
              <a:rPr lang="en-US" altLang="zh-CN" sz="2000" dirty="0" smtClean="0">
                <a:latin typeface="+mn-ea"/>
                <a:ea typeface="+mn-ea"/>
              </a:rPr>
              <a:t>2017</a:t>
            </a:r>
            <a:r>
              <a:rPr lang="zh-CN" altLang="en-US" sz="2000" dirty="0" smtClean="0">
                <a:latin typeface="+mn-ea"/>
                <a:ea typeface="+mn-ea"/>
              </a:rPr>
              <a:t>，</a:t>
            </a:r>
            <a:r>
              <a:rPr lang="en-US" altLang="zh-CN" sz="2000" dirty="0" smtClean="0">
                <a:latin typeface="+mn-ea"/>
                <a:ea typeface="+mn-ea"/>
              </a:rPr>
              <a:t>xx</a:t>
            </a:r>
            <a:r>
              <a:rPr lang="zh-CN" altLang="en-US" sz="2000" dirty="0" smtClean="0">
                <a:latin typeface="+mn-ea"/>
                <a:ea typeface="+mn-ea"/>
              </a:rPr>
              <a:t>；</a:t>
            </a:r>
            <a:endParaRPr lang="en-US" altLang="zh-CN" sz="2000" dirty="0" smtClean="0">
              <a:latin typeface="+mn-ea"/>
              <a:ea typeface="+mn-ea"/>
            </a:endParaRPr>
          </a:p>
          <a:p>
            <a:pPr marL="342900" indent="-342900" algn="l">
              <a:buFont typeface="Wingdings" pitchFamily="2" charset="2"/>
              <a:buChar char="u"/>
            </a:pPr>
            <a:r>
              <a:rPr lang="zh-CN" altLang="en-US" sz="2000" dirty="0" smtClean="0">
                <a:latin typeface="+mn-ea"/>
                <a:ea typeface="+mn-ea"/>
              </a:rPr>
              <a:t>专利：</a:t>
            </a:r>
            <a:r>
              <a:rPr lang="en-US" altLang="zh-CN" sz="2000" dirty="0" smtClean="0">
                <a:latin typeface="+mn-ea"/>
                <a:ea typeface="+mn-ea"/>
              </a:rPr>
              <a:t>xxx</a:t>
            </a:r>
            <a:r>
              <a:rPr lang="zh-CN" altLang="en-US" sz="2000" dirty="0" smtClean="0">
                <a:latin typeface="+mn-ea"/>
                <a:ea typeface="+mn-ea"/>
              </a:rPr>
              <a:t>新型仪器；</a:t>
            </a:r>
            <a:endParaRPr lang="en-US" altLang="zh-CN" sz="2000" dirty="0" smtClean="0">
              <a:latin typeface="+mn-ea"/>
              <a:ea typeface="+mn-ea"/>
            </a:endParaRPr>
          </a:p>
          <a:p>
            <a:pPr marL="342900" indent="-342900" algn="l">
              <a:buFont typeface="Wingdings" pitchFamily="2" charset="2"/>
              <a:buChar char="u"/>
            </a:pPr>
            <a:r>
              <a:rPr lang="zh-CN" altLang="en-US" sz="2000" dirty="0" smtClean="0">
                <a:latin typeface="+mn-ea"/>
                <a:ea typeface="+mn-ea"/>
              </a:rPr>
              <a:t>奖励：</a:t>
            </a:r>
            <a:r>
              <a:rPr lang="en-US" altLang="zh-CN" sz="2000" dirty="0" smtClean="0">
                <a:latin typeface="+mn-ea"/>
                <a:ea typeface="+mn-ea"/>
              </a:rPr>
              <a:t>xxx</a:t>
            </a:r>
            <a:endParaRPr lang="zh-CN" altLang="en-US" sz="2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9639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57</Words>
  <Application>Microsoft Office PowerPoint</Application>
  <PresentationFormat>全屏显示(4:3)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项目级别：国家级/北京市级/校级 （201X年度） 项目组成员： 指导老师：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 Xi</dc:creator>
  <cp:lastModifiedBy>Chen Xi</cp:lastModifiedBy>
  <cp:revision>4</cp:revision>
  <dcterms:created xsi:type="dcterms:W3CDTF">2018-03-22T12:00:51Z</dcterms:created>
  <dcterms:modified xsi:type="dcterms:W3CDTF">2018-03-22T12:34:14Z</dcterms:modified>
</cp:coreProperties>
</file>